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6858000" cy="9906000" type="A4"/>
  <p:notesSz cx="6794500" cy="99218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6893" indent="-354572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142" indent="-709499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035" indent="-1064071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284" indent="-1418998" algn="l" rtl="0" fontAlgn="base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511607" algn="l" defTabSz="204643" rtl="0" eaLnBrk="1" latinLnBrk="0" hangingPunct="1"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613928" algn="l" defTabSz="204643" rtl="0" eaLnBrk="1" latinLnBrk="0" hangingPunct="1"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716250" algn="l" defTabSz="204643" rtl="0" eaLnBrk="1" latinLnBrk="0" hangingPunct="1"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818571" algn="l" defTabSz="204643" rtl="0" eaLnBrk="1" latinLnBrk="0" hangingPunct="1">
      <a:defRPr kumimoji="1" sz="19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800"/>
    <a:srgbClr val="CCFF66"/>
    <a:srgbClr val="99CCFF"/>
    <a:srgbClr val="C8AEC8"/>
    <a:srgbClr val="339966"/>
    <a:srgbClr val="0A880A"/>
    <a:srgbClr val="3333FF"/>
    <a:srgbClr val="FF00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0" autoAdjust="0"/>
    <p:restoredTop sz="98983" autoAdjust="0"/>
  </p:normalViewPr>
  <p:slideViewPr>
    <p:cSldViewPr>
      <p:cViewPr varScale="1">
        <p:scale>
          <a:sx n="73" d="100"/>
          <a:sy n="73" d="100"/>
        </p:scale>
        <p:origin x="1770" y="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fld id="{CEAF112E-D1BE-4E0F-ADBA-3F27376B75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752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44538"/>
            <a:ext cx="2574925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56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91" tIns="45596" rIns="91191" bIns="4559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新細明體" pitchFamily="-96" charset="-120"/>
              </a:defRPr>
            </a:lvl1pPr>
          </a:lstStyle>
          <a:p>
            <a:pPr>
              <a:defRPr/>
            </a:pPr>
            <a:fld id="{DD33E5F4-6EDB-4FB5-94E4-AC937593D3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9745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1pPr>
    <a:lvl2pPr marL="45689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2pPr>
    <a:lvl3pPr marL="914142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3pPr>
    <a:lvl4pPr marL="137103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4pPr>
    <a:lvl5pPr marL="182828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-96" charset="-120"/>
        <a:cs typeface="+mn-cs"/>
      </a:defRPr>
    </a:lvl5pPr>
    <a:lvl6pPr marL="2285450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40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30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20" algn="l" defTabSz="9141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2ADC8-7A86-4AC9-99A9-5E34E16CBB23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44538"/>
            <a:ext cx="2574925" cy="371951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015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2ADC8-7A86-4AC9-99A9-5E34E16CBB23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44538"/>
            <a:ext cx="2574925" cy="371951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472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BC4512-A74E-4FF4-A797-5FDFAFA1C03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4055A-CABA-4715-A80C-7B6558F49A1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573F3-BCCB-4AF9-81FE-B194A6D863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846BD-B7BC-4E58-8027-6C9ED2D61C6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9FC27-2C08-4DD1-9BB6-B22CA627D3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251E7-3806-4C08-8480-DCFC4B0D32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34443-5E2B-4537-B8AD-30CC2ACDCAD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CD488-CE88-4879-AE4A-239FEBFE97B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419E4-AF14-4644-BACC-2C14142E58A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E1403-8A7B-4B15-9EF8-214E69120F9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58A0D-48B6-4CC1-BCC9-6933D0DB0CB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3540BE-80ED-46C7-9313-FE39D58C978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asia.edu.tw/Pictures/00_Campus_Scenes_Asia%20Univ/Asia%20U%20--%20Capmus%20Scene%20Files/02c%20Admin%20Bldg%20&amp;%20Library/HTML/originalimages/01%20A%20magnificent%20palace-like%20building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asia.edu.tw/Pictures/00_Campus_Scenes_Asia%20Univ/Asia%20U%20--%20Capmus%20Scene%20Files/04c%20Sixteen%20Scenic%20Spots/HTML/originalimages/02%20A%20colosseum-shaped%20gymnasium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2.xml"/><Relationship Id="rId7" Type="http://schemas.openxmlformats.org/officeDocument/2006/relationships/hyperlink" Target="http://www.asia.edu.tw/Pictures/00_Campus_Scenes_Asia%20Univ/Asia%20U%20--%20Capmus%20Scene%20Files/02c%20Admin%20Bldg%20&amp;%20Library/HTML/originalimages/01%20A%20magnificent%20palace-like%20building.jpg" TargetMode="Externa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jpeg"/><Relationship Id="rId5" Type="http://schemas.openxmlformats.org/officeDocument/2006/relationships/hyperlink" Target="http://www.asia.edu.tw/Pictures/00_Campus_Scenes_Asia%20Univ/Asia%20U%20--%20Capmus%20Scene%20Files/04c%20Sixteen%20Scenic%20Spots/HTML/originalimages/02%20A%20colosseum-shaped%20gymnasium.jpg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6" descr="02 A colosseum-shaped gymnasium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76872" y="419917"/>
            <a:ext cx="1008111" cy="649894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6" name="Picture 8" descr="01 A magnificent palace-like building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68761" y="419917"/>
            <a:ext cx="1008112" cy="644651"/>
          </a:xfrm>
          <a:prstGeom prst="flowChartAlternateProcess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48" name="矩形 47"/>
          <p:cNvSpPr/>
          <p:nvPr/>
        </p:nvSpPr>
        <p:spPr>
          <a:xfrm>
            <a:off x="65161" y="1181928"/>
            <a:ext cx="6439643" cy="636217"/>
          </a:xfrm>
          <a:prstGeom prst="rect">
            <a:avLst/>
          </a:prstGeom>
        </p:spPr>
        <p:txBody>
          <a:bodyPr wrap="square" lIns="20464" tIns="10232" rIns="20464" bIns="10232">
            <a:spAutoFit/>
          </a:bodyPr>
          <a:lstStyle/>
          <a:p>
            <a:pPr algn="ctr"/>
            <a:r>
              <a:rPr lang="en-US" altLang="zh-TW" sz="4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106</a:t>
            </a:r>
            <a:r>
              <a:rPr lang="zh-TW" altLang="en-US" sz="4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</a:t>
            </a:r>
            <a:r>
              <a:rPr lang="zh-TW" altLang="en-US" sz="4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科</a:t>
            </a:r>
            <a:r>
              <a:rPr lang="zh-TW" altLang="en-US" sz="4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碩士推甄暨考試榜</a:t>
            </a:r>
            <a:r>
              <a:rPr lang="zh-TW" altLang="en-US" sz="4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</a:t>
            </a:r>
          </a:p>
        </p:txBody>
      </p:sp>
      <p:pic>
        <p:nvPicPr>
          <p:cNvPr id="1026" name="Picture 2" descr="D:\同步資料夾\生科系\海報\亞洲生科-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72008" y="-15552"/>
            <a:ext cx="1412776" cy="1356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68512"/>
              </p:ext>
            </p:extLst>
          </p:nvPr>
        </p:nvGraphicFramePr>
        <p:xfrm>
          <a:off x="32331" y="1919607"/>
          <a:ext cx="6731278" cy="738694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14654"/>
                <a:gridCol w="2232248"/>
                <a:gridCol w="3384376"/>
              </a:tblGrid>
              <a:tr h="456841">
                <a:tc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r>
                        <a:rPr lang="zh-TW" altLang="en-US" sz="1600" u="none" strike="noStrike" spc="1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altLang="en-US" sz="1600" b="0" i="0" u="none" strike="noStrike" spc="100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r>
                        <a:rPr lang="zh-TW" altLang="en-US" sz="1600" u="none" strike="noStrike" spc="1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考取學校系所</a:t>
                      </a:r>
                      <a:endParaRPr lang="zh-TW" altLang="en-US" sz="1600" b="0" i="0" u="none" strike="noStrike" spc="100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spc="1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考取學校系所</a:t>
                      </a:r>
                      <a:endParaRPr lang="zh-TW" altLang="en-US" sz="1600" b="0" i="0" u="none" strike="noStrike" spc="100" baseline="0" dirty="0" smtClean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rowSpan="7"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劉妤婕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國立台灣大學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分子暨比較病理生物學研究所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台灣大學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獸醫學系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陽明大學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放射學系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陽明大學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生命科學系暨基因體科學研究所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清華大學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生科聯招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交通大學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交通大學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生醫工程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楊翊鈴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台灣大學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分子暨比較病理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生物學研究所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台灣大學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獸醫學系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交通大學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交通大學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生醫工程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陽明大學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生命科學系暨基因體科學研究所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紀伶蓁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清華大學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生科聯招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交通大學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交通大學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生醫工程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成功大學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中興大學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微生物暨公共衛生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中興大學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陽明大學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生命科學系暨基因體科學研究所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楊翎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交通大學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成功大學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微生物及免疫學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中興大學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30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中央大學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9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6" descr="02 A colosseum-shaped gymnasium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76872" y="419917"/>
            <a:ext cx="1008111" cy="649894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6" name="Picture 8" descr="01 A magnificent palace-like building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68761" y="419917"/>
            <a:ext cx="1008112" cy="644651"/>
          </a:xfrm>
          <a:prstGeom prst="flowChartAlternateProcess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48" name="矩形 47"/>
          <p:cNvSpPr/>
          <p:nvPr/>
        </p:nvSpPr>
        <p:spPr>
          <a:xfrm>
            <a:off x="65161" y="1181928"/>
            <a:ext cx="6439643" cy="636217"/>
          </a:xfrm>
          <a:prstGeom prst="rect">
            <a:avLst/>
          </a:prstGeom>
        </p:spPr>
        <p:txBody>
          <a:bodyPr wrap="square" lIns="20464" tIns="10232" rIns="20464" bIns="10232">
            <a:spAutoFit/>
          </a:bodyPr>
          <a:lstStyle/>
          <a:p>
            <a:pPr algn="ctr"/>
            <a:r>
              <a:rPr lang="en-US" altLang="zh-TW" sz="4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106</a:t>
            </a:r>
            <a:r>
              <a:rPr lang="zh-TW" altLang="en-US" sz="4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</a:t>
            </a:r>
            <a:r>
              <a:rPr lang="zh-TW" altLang="en-US" sz="4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科</a:t>
            </a:r>
            <a:r>
              <a:rPr lang="zh-TW" altLang="en-US" sz="40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碩士推甄暨考試榜</a:t>
            </a:r>
            <a:r>
              <a:rPr lang="zh-TW" altLang="en-US" sz="4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</a:t>
            </a:r>
          </a:p>
        </p:txBody>
      </p:sp>
      <p:pic>
        <p:nvPicPr>
          <p:cNvPr id="1026" name="Picture 2" descr="D:\同步資料夾\生科系\海報\亞洲生科-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72008" y="-15552"/>
            <a:ext cx="1412776" cy="1356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578206"/>
              </p:ext>
            </p:extLst>
          </p:nvPr>
        </p:nvGraphicFramePr>
        <p:xfrm>
          <a:off x="65161" y="1818145"/>
          <a:ext cx="6676207" cy="741172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59583"/>
                <a:gridCol w="2232248"/>
                <a:gridCol w="3384376"/>
              </a:tblGrid>
              <a:tr h="467777">
                <a:tc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r>
                        <a:rPr lang="zh-TW" altLang="en-US" sz="1600" u="none" strike="noStrike" spc="1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altLang="en-US" sz="1600" b="0" i="0" u="none" strike="noStrike" spc="100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r>
                        <a:rPr lang="zh-TW" altLang="en-US" sz="1600" u="none" strike="noStrike" spc="1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考取學校系所</a:t>
                      </a:r>
                      <a:endParaRPr lang="zh-TW" altLang="en-US" sz="1600" b="0" i="0" u="none" strike="noStrike" spc="100" baseline="0" dirty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spc="1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考取學校系所</a:t>
                      </a:r>
                      <a:endParaRPr lang="zh-TW" altLang="en-US" sz="1600" b="0" i="0" u="none" strike="noStrike" spc="100" baseline="0" dirty="0" smtClean="0">
                        <a:solidFill>
                          <a:srgbClr val="0000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陳頤蘋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成功大學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ts val="1440"/>
                        </a:lnSpc>
                      </a:pP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中央大學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中山大學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蓋鈺宸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中興大學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生命科學系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中國醫藥大學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劉亞祁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交通大學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中國醫藥大學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醫檢生物科技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中國醫藥大學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生物醫學系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蔡于婷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嘉義大學 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植物醫學系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黃辰宏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海洋大學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海洋生物學系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施安哲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中興大學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分子生物學研究所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樂柏甫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中國醫藥大學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endParaRPr lang="zh-TW" alt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施予庭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中國醫藥大學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醫學檢驗暨生物技術學系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陳岱德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中國醫藥大學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40"/>
                        </a:lnSpc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醫學檢驗暨生物技術學系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陳冠妤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楊明瑋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謝程豐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呂旻儒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盧易辰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袁永宸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王子輔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</a:p>
                  </a:txBody>
                  <a:tcPr marL="9525" marR="9525" marT="9525" marB="0" anchor="ctr"/>
                </a:tc>
              </a:tr>
              <a:tr h="27775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楊于葳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亞洲大學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4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生物科技學系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8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4407</TotalTime>
  <Words>386</Words>
  <Application>Microsoft Office PowerPoint</Application>
  <PresentationFormat>A4 紙張 (210x297 公釐)</PresentationFormat>
  <Paragraphs>127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梁華文</dc:creator>
  <cp:lastModifiedBy>asia</cp:lastModifiedBy>
  <cp:revision>499</cp:revision>
  <cp:lastPrinted>2008-04-15T08:15:34Z</cp:lastPrinted>
  <dcterms:created xsi:type="dcterms:W3CDTF">2008-04-14T05:21:29Z</dcterms:created>
  <dcterms:modified xsi:type="dcterms:W3CDTF">2018-04-01T04:29:04Z</dcterms:modified>
</cp:coreProperties>
</file>